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7" r:id="rId4"/>
    <p:sldId id="258" r:id="rId5"/>
    <p:sldId id="259" r:id="rId6"/>
    <p:sldId id="261" r:id="rId7"/>
    <p:sldId id="263" r:id="rId8"/>
    <p:sldId id="268" r:id="rId9"/>
    <p:sldId id="262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0350A-8B9E-4947-B4DF-A956F06509E4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74D78-7694-4CA4-8757-1B15979A4CE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g2mOZq0qpkyhGmDpyxYzsu05de-a8pXfOZklHR5yNmaTZBfOfKdWyCl6ZirHTliG7qMtbybVVonY_Mwxp_Ek9d_C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245_m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С 11 по 20 ноября 2024 года стартовал второй этап межведомственной комплексной оперативно-профилактической акции «Чистое поколение-2024», направленной на формирование негативного отношения к незаконному потреблению наркотических средств и психотропных средств, на пропаганду здорового образа.</a:t>
            </a:r>
          </a:p>
          <a:p>
            <a:r>
              <a:rPr lang="ru-RU" dirty="0"/>
              <a:t>Цель акции «Чистое поколение – 2024</a:t>
            </a:r>
            <a:r>
              <a:rPr lang="ru-RU" dirty="0" smtClean="0"/>
              <a:t>»:</a:t>
            </a:r>
          </a:p>
          <a:p>
            <a:r>
              <a:rPr lang="ru-RU" dirty="0" smtClean="0"/>
              <a:t>профилактика </a:t>
            </a:r>
            <a:r>
              <a:rPr lang="ru-RU" dirty="0"/>
              <a:t>правонарушений;</a:t>
            </a:r>
          </a:p>
          <a:p>
            <a:r>
              <a:rPr lang="ru-RU" dirty="0"/>
              <a:t>предупреждение распространения наркомании среди несовершеннолетних и молодежи;</a:t>
            </a:r>
          </a:p>
          <a:p>
            <a:r>
              <a:rPr lang="ru-RU" dirty="0"/>
              <a:t>повышение уровня осведомленности населения о последствиях потребления наркотиков и ответственности за их незаконный оборот.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Злоупотребление наркотическими средствами стало в последние годы одной из наиболее тревожных тенденций в обществе. Приобщение несовершеннолетних и молодежи к наркомании идет еще более высокими темпами и характеризуется более опасной тенденцией. Она заключается в том, что употребление наркотиков и </a:t>
            </a:r>
            <a:r>
              <a:rPr lang="ru-RU" dirty="0" err="1"/>
              <a:t>психоактивных</a:t>
            </a:r>
            <a:r>
              <a:rPr lang="ru-RU" dirty="0"/>
              <a:t> веществ и  становятся определенной ценностью «молодежной культурой потребления», т.е. начинает быть «образом жизни».  Данные информационные буклеты направлены на усвоение подростками норм поведения, исключающих употребление алкоголя и наркотиков.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02f0f9a-541f-5149-b1f7-3c8930345389.jf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437" y="0"/>
            <a:ext cx="9151437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e1b4cf5e5a7b023d23e27f2eda611e9d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437" y="0"/>
            <a:ext cx="9151437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g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437" y="0"/>
            <a:ext cx="9151437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6ba5fb2add7590281905fd1df47483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3408" y="0"/>
            <a:ext cx="9157407" cy="6858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1b3a60b-882c-5a2b-ae61-c91e035ff28b.jf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0d31660-03e1-5974-b125-381d4780d7a6.jf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437" y="0"/>
            <a:ext cx="9151437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115</Words>
  <Application>Microsoft Office PowerPoint</Application>
  <PresentationFormat>Экран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ученик 1</dc:creator>
  <cp:lastModifiedBy>ученик 1</cp:lastModifiedBy>
  <cp:revision>6</cp:revision>
  <dcterms:created xsi:type="dcterms:W3CDTF">2024-11-15T06:14:13Z</dcterms:created>
  <dcterms:modified xsi:type="dcterms:W3CDTF">2024-11-15T07:15:34Z</dcterms:modified>
</cp:coreProperties>
</file>